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2022.06.04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D7147F4-F5B1-BEFA-861F-65D5EDFB6F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"/>
            <a:ext cx="7199376" cy="7199376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6324DF06-D46A-3FF6-2D0B-FAF98CCEBF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0"/>
            <a:ext cx="7199376" cy="7199376"/>
          </a:xfrm>
          <a:prstGeom prst="rect">
            <a:avLst/>
          </a:prstGeom>
        </p:spPr>
      </p:pic>
      <p:sp>
        <p:nvSpPr>
          <p:cNvPr id="40" name="文本框 39">
            <a:extLst>
              <a:ext uri="{FF2B5EF4-FFF2-40B4-BE49-F238E27FC236}">
                <a16:creationId xmlns:a16="http://schemas.microsoft.com/office/drawing/2014/main" id="{CD5B244D-71F5-19E8-7D54-57C6F66438A4}"/>
              </a:ext>
            </a:extLst>
          </p:cNvPr>
          <p:cNvSpPr txBox="1"/>
          <p:nvPr/>
        </p:nvSpPr>
        <p:spPr>
          <a:xfrm>
            <a:off x="4544787" y="1454259"/>
            <a:ext cx="27921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i="0" u="none" strike="noStrike" baseline="0" dirty="0">
                <a:latin typeface="+mn-ea"/>
              </a:rPr>
              <a:t> </a:t>
            </a:r>
            <a:r>
              <a:rPr lang="en-US" altLang="zh-CN" sz="1800" i="0" u="none" strike="noStrike" baseline="0" dirty="0">
                <a:solidFill>
                  <a:srgbClr val="FFFFFF"/>
                </a:solidFill>
                <a:latin typeface="+mn-ea"/>
              </a:rPr>
              <a:t>Alicia van Zyl</a:t>
            </a:r>
          </a:p>
          <a:p>
            <a:pPr algn="ctr"/>
            <a:r>
              <a:rPr lang="en-US" altLang="zh-CN" sz="1800" i="0" u="none" strike="noStrike" baseline="0" dirty="0" err="1">
                <a:solidFill>
                  <a:srgbClr val="FFFFFF"/>
                </a:solidFill>
                <a:latin typeface="+mn-ea"/>
              </a:rPr>
              <a:t>Siphiliselwe</a:t>
            </a:r>
            <a:r>
              <a:rPr lang="en-US" altLang="zh-CN" sz="1800" i="0" u="none" strike="noStrike" baseline="0" dirty="0">
                <a:solidFill>
                  <a:srgbClr val="FFFFFF"/>
                </a:solidFill>
                <a:latin typeface="+mn-ea"/>
              </a:rPr>
              <a:t> </a:t>
            </a:r>
            <a:r>
              <a:rPr lang="en-US" altLang="zh-CN" sz="1800" i="0" u="none" strike="noStrike" baseline="0" dirty="0" err="1">
                <a:solidFill>
                  <a:srgbClr val="FFFFFF"/>
                </a:solidFill>
                <a:latin typeface="+mn-ea"/>
              </a:rPr>
              <a:t>Makhanya</a:t>
            </a:r>
            <a:endParaRPr lang="en-US" altLang="zh-CN" sz="1800" i="0" u="none" strike="noStrike" baseline="0" dirty="0">
              <a:solidFill>
                <a:srgbClr val="FFFFFF"/>
              </a:solidFill>
              <a:latin typeface="+mn-ea"/>
            </a:endParaRPr>
          </a:p>
          <a:p>
            <a:pPr algn="ctr"/>
            <a:r>
              <a:rPr lang="en-US" altLang="zh-CN" sz="1800" i="0" u="none" strike="noStrike" baseline="0" dirty="0" err="1">
                <a:solidFill>
                  <a:srgbClr val="FFFFFF"/>
                </a:solidFill>
                <a:latin typeface="+mn-ea"/>
              </a:rPr>
              <a:t>Khuty</a:t>
            </a:r>
            <a:r>
              <a:rPr lang="en-US" altLang="zh-CN" sz="1800" i="0" u="none" strike="noStrike" baseline="0" dirty="0">
                <a:solidFill>
                  <a:srgbClr val="FFFFFF"/>
                </a:solidFill>
                <a:latin typeface="+mn-ea"/>
              </a:rPr>
              <a:t> </a:t>
            </a:r>
            <a:r>
              <a:rPr lang="en-US" altLang="zh-CN" sz="1800" i="0" u="none" strike="noStrike" baseline="0" dirty="0" err="1">
                <a:solidFill>
                  <a:srgbClr val="FFFFFF"/>
                </a:solidFill>
                <a:latin typeface="+mn-ea"/>
              </a:rPr>
              <a:t>Ngqayimbana</a:t>
            </a:r>
            <a:endParaRPr lang="zh-CN" altLang="en-US" sz="1800" dirty="0">
              <a:latin typeface="+mn-ea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15933F97-8ACD-9BBC-B935-04113FDA12D9}"/>
              </a:ext>
            </a:extLst>
          </p:cNvPr>
          <p:cNvSpPr txBox="1"/>
          <p:nvPr/>
        </p:nvSpPr>
        <p:spPr>
          <a:xfrm>
            <a:off x="151572" y="1546592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这是谁的鞋子？</a:t>
            </a: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BF6E890-3A57-C027-9685-6C16CAFD6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ED5D3D5-4596-3185-AB1D-DD077101A930}"/>
              </a:ext>
            </a:extLst>
          </p:cNvPr>
          <p:cNvSpPr txBox="1"/>
          <p:nvPr/>
        </p:nvSpPr>
        <p:spPr>
          <a:xfrm>
            <a:off x="8980715" y="2295582"/>
            <a:ext cx="3698448" cy="16953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“这是谁的鞋子？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谁会穿这种鞋子？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他们会穿这种鞋去哪儿？”</a:t>
            </a:r>
          </a:p>
        </p:txBody>
      </p:sp>
    </p:spTree>
    <p:extLst>
      <p:ext uri="{BB962C8B-B14F-4D97-AF65-F5344CB8AC3E}">
        <p14:creationId xmlns:p14="http://schemas.microsoft.com/office/powerpoint/2010/main" val="1813405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0E80F3F-FD71-34B8-91C9-8D9CED296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886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D0D10D0-C08F-5585-78E0-5EC6DA1F49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E2344A8-9169-141C-FA95-A86D36237FCD}"/>
              </a:ext>
            </a:extLst>
          </p:cNvPr>
          <p:cNvSpPr txBox="1"/>
          <p:nvPr/>
        </p:nvSpPr>
        <p:spPr>
          <a:xfrm>
            <a:off x="2318656" y="2862942"/>
            <a:ext cx="2646878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孩子，你在哪儿？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A35A099-DA7E-B799-AA21-90DA4F1C05F9}"/>
              </a:ext>
            </a:extLst>
          </p:cNvPr>
          <p:cNvSpPr txBox="1"/>
          <p:nvPr/>
        </p:nvSpPr>
        <p:spPr>
          <a:xfrm>
            <a:off x="9960429" y="2862942"/>
            <a:ext cx="1980029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“我还在找！”</a:t>
            </a:r>
          </a:p>
        </p:txBody>
      </p:sp>
    </p:spTree>
    <p:extLst>
      <p:ext uri="{BB962C8B-B14F-4D97-AF65-F5344CB8AC3E}">
        <p14:creationId xmlns:p14="http://schemas.microsoft.com/office/powerpoint/2010/main" val="688831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CFCA421-9472-C68F-7C3A-B3A145D84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9580D57-3E39-741D-3C93-29936FB34343}"/>
              </a:ext>
            </a:extLst>
          </p:cNvPr>
          <p:cNvSpPr txBox="1"/>
          <p:nvPr/>
        </p:nvSpPr>
        <p:spPr>
          <a:xfrm>
            <a:off x="8980715" y="2295582"/>
            <a:ext cx="3698448" cy="16953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“这是谁的鞋子？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谁会穿这种鞋子？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他们会穿这种鞋去哪儿？”</a:t>
            </a:r>
          </a:p>
        </p:txBody>
      </p:sp>
    </p:spTree>
    <p:extLst>
      <p:ext uri="{BB962C8B-B14F-4D97-AF65-F5344CB8AC3E}">
        <p14:creationId xmlns:p14="http://schemas.microsoft.com/office/powerpoint/2010/main" val="210040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D8AB458-1955-E611-F1E6-CE166C71A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88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FE08A59-8468-0699-5B59-487A49A7F9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30EE245-A31F-3CAE-827D-54E955F6FD5E}"/>
              </a:ext>
            </a:extLst>
          </p:cNvPr>
          <p:cNvSpPr txBox="1"/>
          <p:nvPr/>
        </p:nvSpPr>
        <p:spPr>
          <a:xfrm>
            <a:off x="3548743" y="1665514"/>
            <a:ext cx="2646878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你现在找到了吗？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31D833-0D2A-E69F-EFD4-1026777F2B35}"/>
              </a:ext>
            </a:extLst>
          </p:cNvPr>
          <p:cNvSpPr txBox="1"/>
          <p:nvPr/>
        </p:nvSpPr>
        <p:spPr>
          <a:xfrm>
            <a:off x="8117765" y="783772"/>
            <a:ext cx="5673348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“我们一起来找吧。帮忙把扫帚拿过来。”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0DC1E0B-AD6B-0F16-40A9-7A54329693DC}"/>
              </a:ext>
            </a:extLst>
          </p:cNvPr>
          <p:cNvSpPr txBox="1"/>
          <p:nvPr/>
        </p:nvSpPr>
        <p:spPr>
          <a:xfrm>
            <a:off x="7938229" y="6134344"/>
            <a:ext cx="6032421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在婆婆的帮助下，菲兹乐终于找到了鞋子。</a:t>
            </a:r>
          </a:p>
        </p:txBody>
      </p:sp>
    </p:spTree>
    <p:extLst>
      <p:ext uri="{BB962C8B-B14F-4D97-AF65-F5344CB8AC3E}">
        <p14:creationId xmlns:p14="http://schemas.microsoft.com/office/powerpoint/2010/main" val="11115550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2FD160C-C253-60B6-778B-573A2C711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2BEC6A9-EBCB-B8D3-DC07-0A34B4C517E4}"/>
              </a:ext>
            </a:extLst>
          </p:cNvPr>
          <p:cNvSpPr txBox="1"/>
          <p:nvPr/>
        </p:nvSpPr>
        <p:spPr>
          <a:xfrm>
            <a:off x="11811001" y="805544"/>
            <a:ext cx="800219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="1" dirty="0"/>
              <a:t>鞋店</a:t>
            </a:r>
          </a:p>
        </p:txBody>
      </p:sp>
    </p:spTree>
    <p:extLst>
      <p:ext uri="{BB962C8B-B14F-4D97-AF65-F5344CB8AC3E}">
        <p14:creationId xmlns:p14="http://schemas.microsoft.com/office/powerpoint/2010/main" val="3832183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C358BBD-BDFA-2A55-B45E-6A463FC85C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095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5CB866C-701D-8DBB-0246-B6DCE2181B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0"/>
            <a:ext cx="7199376" cy="71993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FB0D248-71DE-8F81-FC80-9DB31F586F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199376" cy="719937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A63462C-6B17-95AC-CB94-27C985B99C97}"/>
              </a:ext>
            </a:extLst>
          </p:cNvPr>
          <p:cNvSpPr txBox="1"/>
          <p:nvPr/>
        </p:nvSpPr>
        <p:spPr>
          <a:xfrm>
            <a:off x="8549056" y="1132935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这是谁的鞋子？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286411A-CF2C-1C9C-C2A8-F8C8AF91DEDC}"/>
              </a:ext>
            </a:extLst>
          </p:cNvPr>
          <p:cNvSpPr txBox="1"/>
          <p:nvPr/>
        </p:nvSpPr>
        <p:spPr>
          <a:xfrm>
            <a:off x="9935670" y="2351314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1865485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6F4290-5E8B-130A-B88C-25ADDEB56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3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684ECD1-BA79-DA2B-207E-313C65AD8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19BEB7C-A87D-10BE-0A3C-FC2E838CC0FA}"/>
              </a:ext>
            </a:extLst>
          </p:cNvPr>
          <p:cNvSpPr txBox="1"/>
          <p:nvPr/>
        </p:nvSpPr>
        <p:spPr>
          <a:xfrm>
            <a:off x="8549056" y="1132935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这是谁的鞋子？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D045E0D-5C57-B1B8-2D9A-FBE13580F977}"/>
              </a:ext>
            </a:extLst>
          </p:cNvPr>
          <p:cNvSpPr txBox="1"/>
          <p:nvPr/>
        </p:nvSpPr>
        <p:spPr>
          <a:xfrm>
            <a:off x="7451190" y="2205373"/>
            <a:ext cx="66892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0" i="0" u="none" strike="noStrike" baseline="0" dirty="0">
                <a:latin typeface="+mn-ea"/>
              </a:rPr>
              <a:t> </a:t>
            </a:r>
            <a:r>
              <a:rPr lang="en-US" altLang="zh-CN" sz="1800" b="1" i="0" u="none" strike="noStrike" baseline="0" dirty="0">
                <a:latin typeface="+mn-ea"/>
              </a:rPr>
              <a:t>Alicia van Zyl | </a:t>
            </a:r>
            <a:r>
              <a:rPr lang="en-US" altLang="zh-CN" sz="1800" b="1" i="0" u="none" strike="noStrike" baseline="0" dirty="0" err="1">
                <a:latin typeface="+mn-ea"/>
              </a:rPr>
              <a:t>Siphiliselwe</a:t>
            </a:r>
            <a:r>
              <a:rPr lang="en-US" altLang="zh-CN" sz="1800" b="1" i="0" u="none" strike="noStrike" baseline="0" dirty="0">
                <a:latin typeface="+mn-ea"/>
              </a:rPr>
              <a:t> </a:t>
            </a:r>
            <a:r>
              <a:rPr lang="en-US" altLang="zh-CN" sz="1800" b="1" i="0" u="none" strike="noStrike" baseline="0" dirty="0" err="1">
                <a:latin typeface="+mn-ea"/>
              </a:rPr>
              <a:t>Makhanya</a:t>
            </a:r>
            <a:r>
              <a:rPr lang="en-US" altLang="zh-CN" sz="1800" b="1" i="0" u="none" strike="noStrike" baseline="0" dirty="0">
                <a:latin typeface="+mn-ea"/>
              </a:rPr>
              <a:t> | </a:t>
            </a:r>
            <a:r>
              <a:rPr lang="en-US" altLang="zh-CN" sz="1800" b="1" i="0" u="none" strike="noStrike" baseline="0" dirty="0" err="1">
                <a:latin typeface="+mn-ea"/>
              </a:rPr>
              <a:t>Khuty</a:t>
            </a:r>
            <a:r>
              <a:rPr lang="en-US" altLang="zh-CN" sz="1800" b="1" i="0" u="none" strike="noStrike" baseline="0" dirty="0">
                <a:latin typeface="+mn-ea"/>
              </a:rPr>
              <a:t> </a:t>
            </a:r>
            <a:r>
              <a:rPr lang="en-US" altLang="zh-CN" sz="1800" b="1" i="0" u="none" strike="noStrike" baseline="0" dirty="0" err="1">
                <a:latin typeface="+mn-ea"/>
              </a:rPr>
              <a:t>Ngqayimbana</a:t>
            </a:r>
            <a:endParaRPr lang="zh-CN" altLang="en-US" sz="1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91293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21A70C-CBD9-4D8E-6251-4C07E05A2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E8984C2-B340-4435-A99B-E19327A1483A}"/>
              </a:ext>
            </a:extLst>
          </p:cNvPr>
          <p:cNvSpPr txBox="1"/>
          <p:nvPr/>
        </p:nvSpPr>
        <p:spPr>
          <a:xfrm>
            <a:off x="9252857" y="1284515"/>
            <a:ext cx="3570208" cy="1141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菲兹乐，我们要出发了！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来帮婆婆找找她的黑鞋。</a:t>
            </a:r>
          </a:p>
        </p:txBody>
      </p:sp>
    </p:spTree>
    <p:extLst>
      <p:ext uri="{BB962C8B-B14F-4D97-AF65-F5344CB8AC3E}">
        <p14:creationId xmlns:p14="http://schemas.microsoft.com/office/powerpoint/2010/main" val="1944343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4BD8EF6-87AB-00C4-649A-AE093CFD75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528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7339655-60CE-C6F3-FB53-B9B977136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840B475-8A2F-062D-9337-E801219B5F0C}"/>
              </a:ext>
            </a:extLst>
          </p:cNvPr>
          <p:cNvSpPr txBox="1"/>
          <p:nvPr/>
        </p:nvSpPr>
        <p:spPr>
          <a:xfrm>
            <a:off x="8980715" y="2295582"/>
            <a:ext cx="3698448" cy="16953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“这是谁的鞋子？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谁会穿这种鞋子？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他们会穿这种鞋去哪儿？”</a:t>
            </a:r>
          </a:p>
        </p:txBody>
      </p:sp>
    </p:spTree>
    <p:extLst>
      <p:ext uri="{BB962C8B-B14F-4D97-AF65-F5344CB8AC3E}">
        <p14:creationId xmlns:p14="http://schemas.microsoft.com/office/powerpoint/2010/main" val="4250861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CAE842C-E5F1-100D-3E5E-26984AD96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533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33ABA59-E355-FA2D-A150-2F8C256C7A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AEC9589-3C00-C98E-2E4F-480B99B83D14}"/>
              </a:ext>
            </a:extLst>
          </p:cNvPr>
          <p:cNvSpPr txBox="1"/>
          <p:nvPr/>
        </p:nvSpPr>
        <p:spPr>
          <a:xfrm>
            <a:off x="3102429" y="2895600"/>
            <a:ext cx="1415772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="1" dirty="0"/>
              <a:t>菲兹乐！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CF5C134-2D23-0C21-6C0A-0E08F5735ADE}"/>
              </a:ext>
            </a:extLst>
          </p:cNvPr>
          <p:cNvSpPr txBox="1"/>
          <p:nvPr/>
        </p:nvSpPr>
        <p:spPr>
          <a:xfrm>
            <a:off x="9601199" y="1786738"/>
            <a:ext cx="2595582" cy="28050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“婆婆，什么事？”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b="1" dirty="0"/>
              <a:t>“你在哪儿？”</a:t>
            </a:r>
            <a:endParaRPr lang="en-US" altLang="zh-CN" sz="2400" b="1" dirty="0"/>
          </a:p>
          <a:p>
            <a:pPr algn="l">
              <a:lnSpc>
                <a:spcPct val="150000"/>
              </a:lnSpc>
            </a:pPr>
            <a:endParaRPr lang="en-US" altLang="zh-CN" sz="2400" b="1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“我在找鞋子！”</a:t>
            </a:r>
          </a:p>
        </p:txBody>
      </p:sp>
    </p:spTree>
    <p:extLst>
      <p:ext uri="{BB962C8B-B14F-4D97-AF65-F5344CB8AC3E}">
        <p14:creationId xmlns:p14="http://schemas.microsoft.com/office/powerpoint/2010/main" val="253587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ct val="150000"/>
          </a:lnSpc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189</Words>
  <Application>Microsoft Office PowerPoint</Application>
  <PresentationFormat>自定义</PresentationFormat>
  <Paragraphs>31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19</cp:revision>
  <dcterms:created xsi:type="dcterms:W3CDTF">2021-03-14T02:42:17Z</dcterms:created>
  <dcterms:modified xsi:type="dcterms:W3CDTF">2022-06-04T00:27:04Z</dcterms:modified>
</cp:coreProperties>
</file>

<file path=docProps/thumbnail.jpeg>
</file>